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2" r:id="rId3"/>
    <p:sldId id="263" r:id="rId4"/>
    <p:sldId id="262" r:id="rId5"/>
    <p:sldId id="264" r:id="rId6"/>
    <p:sldId id="266" r:id="rId7"/>
    <p:sldId id="281" r:id="rId8"/>
    <p:sldId id="285" r:id="rId9"/>
    <p:sldId id="286" r:id="rId10"/>
    <p:sldId id="287" r:id="rId11"/>
    <p:sldId id="289" r:id="rId12"/>
    <p:sldId id="284" r:id="rId13"/>
    <p:sldId id="276" r:id="rId14"/>
    <p:sldId id="288" r:id="rId15"/>
    <p:sldId id="280" r:id="rId16"/>
    <p:sldId id="273" r:id="rId17"/>
    <p:sldId id="275" r:id="rId1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2F30-A1BA-4D4C-8507-3B77510635A7}" type="datetimeFigureOut">
              <a:rPr lang="en-GB" smtClean="0"/>
              <a:t>13/11/2015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C944-59EA-4334-A3FB-399CB12D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3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1DBD-B865-4661-AE22-1B093E871A6C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5CACB-C8D4-42D8-917E-B6294A639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C849-5C5F-4B51-8839-AA3AF5F0CB51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9139A-B516-48DE-AF98-5F50A8C67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8EDB-968B-4949-A1F8-D3843BED755C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6ABD6-3196-4233-970B-EA549885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C1C2C-48EC-4591-AB5E-AE5F9094E7D0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F956-7D99-49CF-8137-55AE23709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8EB1-7FF7-4DD8-B44E-E87AF036CD3C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08EB7-17F6-4F85-9079-E8C9E3E0B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47B79-8219-4C7E-AB44-813064D7F9F0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A84D-D65B-4D33-A108-ECDB28856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94CF-9684-422D-8F0B-D5D3B777CC03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D9D40-D80B-4853-9F65-5697F435A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E361-3BCA-498E-B51E-BE8D4F8D0FD3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A3306-243A-4153-AC85-14B967CB2F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E04F-5D18-4CAA-BD10-C198B5219ED6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04558-1961-4366-B013-0DFCEF04FC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2533-369E-4F49-89F9-E5A8408A85C8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C2AF4-06AD-432A-966B-FE02DD8140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C43D-8668-4321-87C0-FFA311ECA669}" type="datetime1">
              <a:rPr lang="en-US" smtClean="0">
                <a:solidFill>
                  <a:srgbClr val="000000"/>
                </a:solidFill>
              </a:rPr>
              <a:t>11/13/2015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0000"/>
                </a:solidFill>
              </a:rPr>
              <a:t>Templ ref: PPT-ISO-colour.001   Doc Ref no: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6D1BE-EB83-4A2F-BAEA-45540A6BD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25C0D6-BDDC-4316-A886-16AE6DBB68FC}" type="datetime1">
              <a:rPr lang="en-US" sz="1400" smtClean="0">
                <a:solidFill>
                  <a:srgbClr val="000000"/>
                </a:solidFill>
              </a:rPr>
              <a:t>11/13/2015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smtClean="0">
                <a:solidFill>
                  <a:srgbClr val="000000"/>
                </a:solidFill>
              </a:rPr>
              <a:t>Templ ref: PPT-ISO-colour.001   Doc Ref no: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3372852-8FB9-40D9-80D1-C5E1C83862E4}" type="slidenum">
              <a:rPr lang="en-US" sz="1400" smtClean="0">
                <a:solidFill>
                  <a:srgbClr val="000000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1</a:t>
            </a:r>
            <a:r>
              <a:rPr lang="en-US" dirty="0" smtClean="0"/>
              <a:t>5 October 2015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/>
              <a:t>Forecasting for later today… it is now 0900 UTC</a:t>
            </a:r>
          </a:p>
        </p:txBody>
      </p:sp>
    </p:spTree>
    <p:extLst>
      <p:ext uri="{BB962C8B-B14F-4D97-AF65-F5344CB8AC3E}">
        <p14:creationId xmlns:p14="http://schemas.microsoft.com/office/powerpoint/2010/main" val="295815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MSG at 0900 UTC IR108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 b="13989"/>
          <a:stretch/>
        </p:blipFill>
        <p:spPr>
          <a:xfrm>
            <a:off x="1933730" y="1297016"/>
            <a:ext cx="7919803" cy="53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MSG at 0900 UTC OT RGB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r="14180"/>
          <a:stretch/>
        </p:blipFill>
        <p:spPr>
          <a:xfrm>
            <a:off x="2398426" y="1235896"/>
            <a:ext cx="7075357" cy="52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and NWP blended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26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22" y="976234"/>
            <a:ext cx="7143750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CII at 0900 UTC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150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 at 0900 UTC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 at 0900 UTC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96" y="1208580"/>
            <a:ext cx="7532558" cy="56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Looking at the provided fields where would you expect convection later in the day (after 1200 UTC)?</a:t>
            </a:r>
          </a:p>
          <a:p>
            <a:r>
              <a:rPr lang="en-US" sz="2800" dirty="0" smtClean="0"/>
              <a:t>How did remote sensing and blended field provide MORE information than just the NWP?</a:t>
            </a:r>
          </a:p>
          <a:p>
            <a:r>
              <a:rPr lang="en-US" sz="2800" dirty="0" smtClean="0"/>
              <a:t>2. </a:t>
            </a:r>
            <a:r>
              <a:rPr lang="en-US" sz="2800" dirty="0"/>
              <a:t>Use the map provided to draw an area where you </a:t>
            </a:r>
            <a:r>
              <a:rPr lang="en-US" sz="2800" dirty="0" smtClean="0"/>
              <a:t>expect </a:t>
            </a:r>
            <a:r>
              <a:rPr lang="en-US" sz="2800" dirty="0"/>
              <a:t>convective development and give probabilities – e.g. 30%, 60%, 80% and 100% chance of </a:t>
            </a:r>
            <a:r>
              <a:rPr lang="en-US" sz="2800" dirty="0" smtClean="0"/>
              <a:t>convection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09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350" t="35147" r="22359" b="14798"/>
          <a:stretch/>
        </p:blipFill>
        <p:spPr>
          <a:xfrm>
            <a:off x="1551709" y="253405"/>
            <a:ext cx="8215746" cy="6202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29238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0900 UTC</a:t>
            </a:r>
          </a:p>
          <a:p>
            <a:r>
              <a:rPr lang="en-US" dirty="0" smtClean="0"/>
              <a:t>Expectation for later in this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based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5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at 0900 UTC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58" y="1428297"/>
            <a:ext cx="619125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0" y="1417638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at 0900 UTC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73" y="1417638"/>
            <a:ext cx="61912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5" y="1417638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0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at 0900 UTC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047750"/>
            <a:ext cx="619125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4" y="1047750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NWP at 0900 UTC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417638"/>
            <a:ext cx="6191250" cy="476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" y="1409024"/>
            <a:ext cx="6191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07" y="1274164"/>
            <a:ext cx="6840186" cy="51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2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637495"/>
            <a:ext cx="10972800" cy="1143000"/>
          </a:xfrm>
        </p:spPr>
        <p:txBody>
          <a:bodyPr/>
          <a:lstStyle/>
          <a:p>
            <a:r>
              <a:rPr lang="en-US" dirty="0" smtClean="0"/>
              <a:t>Remote sensing tools</a:t>
            </a:r>
            <a:br>
              <a:rPr lang="en-US" dirty="0" smtClean="0"/>
            </a:br>
            <a:r>
              <a:rPr lang="en-US" dirty="0" smtClean="0"/>
              <a:t>MSG images</a:t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89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MSG at 0900 UTC Convection RGB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t="6994" r="9318" b="22405"/>
          <a:stretch/>
        </p:blipFill>
        <p:spPr>
          <a:xfrm>
            <a:off x="1933731" y="1227710"/>
            <a:ext cx="7540052" cy="54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1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148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Template</vt:lpstr>
      <vt:lpstr>15 October 2015</vt:lpstr>
      <vt:lpstr>NWP based tools</vt:lpstr>
      <vt:lpstr>NWP at 0900 UTC</vt:lpstr>
      <vt:lpstr>NWP at 0900 UTC</vt:lpstr>
      <vt:lpstr>NWP at 0900 UTC</vt:lpstr>
      <vt:lpstr>NWP at 0900 UTC</vt:lpstr>
      <vt:lpstr>LTI</vt:lpstr>
      <vt:lpstr>Remote sensing tools MSG images </vt:lpstr>
      <vt:lpstr>MSG at 0900 UTC Convection RGB</vt:lpstr>
      <vt:lpstr>MSG at 0900 UTC IR108</vt:lpstr>
      <vt:lpstr>MSG at 0900 UTC OT RGB</vt:lpstr>
      <vt:lpstr>Remote sensing and NWP blended products</vt:lpstr>
      <vt:lpstr>PowerPoint Presentation</vt:lpstr>
      <vt:lpstr>RDT at 0900 UTC  </vt:lpstr>
      <vt:lpstr>CRR at 0900 UTC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deConing</dc:creator>
  <cp:lastModifiedBy>Estelle deConing</cp:lastModifiedBy>
  <cp:revision>21</cp:revision>
  <cp:lastPrinted>2015-11-13T05:55:09Z</cp:lastPrinted>
  <dcterms:created xsi:type="dcterms:W3CDTF">2014-09-30T10:05:47Z</dcterms:created>
  <dcterms:modified xsi:type="dcterms:W3CDTF">2015-11-13T06:01:49Z</dcterms:modified>
</cp:coreProperties>
</file>